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0287000" cy="18288000"/>
  <p:notesSz cx="6858000" cy="9144000"/>
  <p:embeddedFontLst>
    <p:embeddedFont>
      <p:font typeface="Arimo" panose="020B0604020202020204" charset="0"/>
      <p:regular r:id="rId3"/>
    </p:embeddedFont>
    <p:embeddedFont>
      <p:font typeface="TT Rounds Condensed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124" d="100"/>
          <a:sy n="124" d="100"/>
        </p:scale>
        <p:origin x="78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104900" y="-33"/>
            <a:ext cx="6976192" cy="913336"/>
          </a:xfrm>
          <a:custGeom>
            <a:avLst/>
            <a:gdLst/>
            <a:ahLst/>
            <a:cxnLst/>
            <a:rect l="l" t="t" r="r" b="b"/>
            <a:pathLst>
              <a:path w="6976192" h="913336">
                <a:moveTo>
                  <a:pt x="0" y="0"/>
                </a:moveTo>
                <a:lnTo>
                  <a:pt x="6976192" y="0"/>
                </a:lnTo>
                <a:lnTo>
                  <a:pt x="6976192" y="913336"/>
                </a:lnTo>
                <a:lnTo>
                  <a:pt x="0" y="91333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49032" r="-1517" b="-7804"/>
            </a:stretch>
          </a:blipFill>
        </p:spPr>
        <p:txBody>
          <a:bodyPr/>
          <a:lstStyle/>
          <a:p>
            <a:endParaRPr lang="es-ES"/>
          </a:p>
        </p:txBody>
      </p:sp>
      <p:grpSp>
        <p:nvGrpSpPr>
          <p:cNvPr id="3" name="Group 3"/>
          <p:cNvGrpSpPr/>
          <p:nvPr/>
        </p:nvGrpSpPr>
        <p:grpSpPr>
          <a:xfrm>
            <a:off x="2488302" y="20748"/>
            <a:ext cx="1329382" cy="892588"/>
            <a:chOff x="0" y="-9525"/>
            <a:chExt cx="1772509" cy="119011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772412" cy="1180592"/>
            </a:xfrm>
            <a:custGeom>
              <a:avLst/>
              <a:gdLst/>
              <a:ahLst/>
              <a:cxnLst/>
              <a:rect l="l" t="t" r="r" b="b"/>
              <a:pathLst>
                <a:path w="1772412" h="1180592">
                  <a:moveTo>
                    <a:pt x="0" y="196723"/>
                  </a:moveTo>
                  <a:cubicBezTo>
                    <a:pt x="0" y="88138"/>
                    <a:pt x="88138" y="0"/>
                    <a:pt x="196723" y="0"/>
                  </a:cubicBezTo>
                  <a:lnTo>
                    <a:pt x="1575689" y="0"/>
                  </a:lnTo>
                  <a:cubicBezTo>
                    <a:pt x="1684401" y="0"/>
                    <a:pt x="1772412" y="88138"/>
                    <a:pt x="1772412" y="196723"/>
                  </a:cubicBezTo>
                  <a:lnTo>
                    <a:pt x="1772412" y="983742"/>
                  </a:lnTo>
                  <a:cubicBezTo>
                    <a:pt x="1772412" y="1092454"/>
                    <a:pt x="1684274" y="1180465"/>
                    <a:pt x="1575689" y="1180465"/>
                  </a:cubicBezTo>
                  <a:lnTo>
                    <a:pt x="196723" y="1180465"/>
                  </a:lnTo>
                  <a:cubicBezTo>
                    <a:pt x="88138" y="1180592"/>
                    <a:pt x="0" y="1092454"/>
                    <a:pt x="0" y="983742"/>
                  </a:cubicBezTo>
                  <a:close/>
                </a:path>
              </a:pathLst>
            </a:custGeom>
            <a:solidFill>
              <a:srgbClr val="F9C410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9525"/>
              <a:ext cx="1772509" cy="119007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16"/>
                </a:lnSpc>
              </a:pPr>
              <a:r>
                <a:rPr lang="en-US" sz="1597" spc="14" dirty="0">
                  <a:solidFill>
                    <a:srgbClr val="806000"/>
                  </a:solidFill>
                  <a:latin typeface="TT Rounds Condensed"/>
                  <a:ea typeface="TT Rounds Condensed"/>
                  <a:cs typeface="TT Rounds Condensed"/>
                  <a:sym typeface="TT Rounds Condensed"/>
                </a:rPr>
                <a:t>POSTER Nº</a:t>
              </a:r>
            </a:p>
            <a:p>
              <a:pPr algn="ctr">
                <a:lnSpc>
                  <a:spcPts val="3593"/>
                </a:lnSpc>
              </a:pPr>
              <a:r>
                <a:rPr lang="en-US" sz="2994" spc="28" dirty="0">
                  <a:solidFill>
                    <a:srgbClr val="FFFFFF"/>
                  </a:solidFill>
                  <a:latin typeface="Arimo"/>
                  <a:ea typeface="Arimo"/>
                  <a:cs typeface="Arimo"/>
                  <a:sym typeface="Arimo"/>
                </a:rPr>
                <a:t>P</a:t>
              </a:r>
            </a:p>
          </p:txBody>
        </p:sp>
      </p:grpSp>
      <p:sp>
        <p:nvSpPr>
          <p:cNvPr id="6" name="Freeform 6"/>
          <p:cNvSpPr/>
          <p:nvPr/>
        </p:nvSpPr>
        <p:spPr>
          <a:xfrm>
            <a:off x="114300" y="27892"/>
            <a:ext cx="1383402" cy="942212"/>
          </a:xfrm>
          <a:custGeom>
            <a:avLst/>
            <a:gdLst/>
            <a:ahLst/>
            <a:cxnLst/>
            <a:rect l="l" t="t" r="r" b="b"/>
            <a:pathLst>
              <a:path w="1383402" h="942212">
                <a:moveTo>
                  <a:pt x="0" y="0"/>
                </a:moveTo>
                <a:lnTo>
                  <a:pt x="1383401" y="0"/>
                </a:lnTo>
                <a:lnTo>
                  <a:pt x="1383401" y="942212"/>
                </a:lnTo>
                <a:lnTo>
                  <a:pt x="0" y="94221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56959" b="-50688"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8410414" y="398460"/>
            <a:ext cx="1543371" cy="477656"/>
          </a:xfrm>
          <a:custGeom>
            <a:avLst/>
            <a:gdLst/>
            <a:ahLst/>
            <a:cxnLst/>
            <a:rect l="l" t="t" r="r" b="b"/>
            <a:pathLst>
              <a:path w="1786056" h="574203">
                <a:moveTo>
                  <a:pt x="0" y="0"/>
                </a:moveTo>
                <a:lnTo>
                  <a:pt x="1786056" y="0"/>
                </a:lnTo>
                <a:lnTo>
                  <a:pt x="1786056" y="574203"/>
                </a:lnTo>
                <a:lnTo>
                  <a:pt x="0" y="57420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s-ES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004A200-C756-30AD-84C3-5275CA761360}"/>
              </a:ext>
            </a:extLst>
          </p:cNvPr>
          <p:cNvSpPr txBox="1"/>
          <p:nvPr/>
        </p:nvSpPr>
        <p:spPr>
          <a:xfrm>
            <a:off x="7076290" y="-66"/>
            <a:ext cx="1108792" cy="97013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478A397-9055-06F0-EB32-82B93516BA54}"/>
              </a:ext>
            </a:extLst>
          </p:cNvPr>
          <p:cNvSpPr txBox="1"/>
          <p:nvPr/>
        </p:nvSpPr>
        <p:spPr>
          <a:xfrm>
            <a:off x="7076217" y="9587"/>
            <a:ext cx="3352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Organiza:              </a:t>
            </a:r>
            <a:r>
              <a:rPr lang="es-ES" sz="1400" dirty="0" err="1"/>
              <a:t>Co-organiza</a:t>
            </a:r>
            <a:r>
              <a:rPr lang="es-ES" sz="1400" dirty="0"/>
              <a:t>: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72428070-1CAC-6394-1103-2DDEDA6C27D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306" y="252189"/>
            <a:ext cx="909388" cy="9874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</Words>
  <Application>Microsoft Office PowerPoint</Application>
  <PresentationFormat>Personalizado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Arimo</vt:lpstr>
      <vt:lpstr>Arial</vt:lpstr>
      <vt:lpstr>Calibri</vt:lpstr>
      <vt:lpstr>TT Rounds Condensed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2022 POSTER.pptx</dc:title>
  <cp:lastModifiedBy>Pc</cp:lastModifiedBy>
  <cp:revision>7</cp:revision>
  <dcterms:created xsi:type="dcterms:W3CDTF">2006-08-16T00:00:00Z</dcterms:created>
  <dcterms:modified xsi:type="dcterms:W3CDTF">2024-08-29T08:12:07Z</dcterms:modified>
  <dc:identifier>DAGOY5Y5fEA</dc:identifier>
</cp:coreProperties>
</file>